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308" r:id="rId3"/>
    <p:sldId id="413" r:id="rId4"/>
    <p:sldId id="31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10" autoAdjust="0"/>
    <p:restoredTop sz="94074" autoAdjust="0"/>
  </p:normalViewPr>
  <p:slideViewPr>
    <p:cSldViewPr snapToGrid="0" snapToObjects="1">
      <p:cViewPr>
        <p:scale>
          <a:sx n="65" d="100"/>
          <a:sy n="65" d="100"/>
        </p:scale>
        <p:origin x="-1048" y="-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26494" y="347134"/>
            <a:ext cx="8091012" cy="6163733"/>
          </a:xfrm>
          <a:prstGeom prst="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sz="11700" dirty="0">
              <a:latin typeface="Adobe Caslon Pro"/>
              <a:cs typeface="Adobe Caslon Pro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24904" y="1579936"/>
            <a:ext cx="7494193" cy="4553928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latin typeface="Optima"/>
                <a:cs typeface="Optima"/>
              </a:defRPr>
            </a:lvl1pPr>
            <a:lvl2pPr marL="457200" indent="0" algn="l">
              <a:buNone/>
              <a:defRPr sz="2000" b="0" i="0">
                <a:latin typeface="Optima"/>
                <a:cs typeface="Optima"/>
              </a:defRPr>
            </a:lvl2pPr>
            <a:lvl3pPr marL="914400" indent="0" algn="l">
              <a:buNone/>
              <a:defRPr sz="2000" b="0" i="0">
                <a:latin typeface="Optima"/>
                <a:cs typeface="Optima"/>
              </a:defRPr>
            </a:lvl3pPr>
            <a:lvl4pPr marL="1371600" indent="0" algn="l">
              <a:buNone/>
              <a:defRPr sz="2000" b="0" i="0">
                <a:latin typeface="Optima"/>
                <a:cs typeface="Optima"/>
              </a:defRPr>
            </a:lvl4pPr>
            <a:lvl5pPr marL="1828800" indent="0" algn="l">
              <a:buNone/>
              <a:defRPr sz="2000" b="0" i="0">
                <a:latin typeface="Optima"/>
                <a:cs typeface="Opti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22960" y="584428"/>
            <a:ext cx="7498080" cy="71669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algn="ctr" defTabSz="457200" rtl="0" eaLnBrk="1" latinLnBrk="0" hangingPunct="1">
              <a:defRPr lang="en-US" sz="6000" b="1" kern="1200" cap="all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rker Felt"/>
                <a:ea typeface="+mn-ea"/>
                <a:cs typeface="Marker Fe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4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6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7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8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3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4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1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8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8F45-C5AE-D546-8627-D3E898FB2317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6000" b="1" kern="1200" cap="all" spc="0" dirty="0" smtClean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Marker Felt"/>
          <a:ea typeface="+mn-ea"/>
          <a:cs typeface="Marker Fel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sz="1900" dirty="0">
                <a:latin typeface="Optima"/>
                <a:cs typeface="Optima"/>
              </a:rPr>
              <a:t>France, the largest country in Western </a:t>
            </a:r>
            <a:r>
              <a:rPr lang="en-US" sz="1900" dirty="0" smtClean="0">
                <a:latin typeface="Optima"/>
                <a:cs typeface="Optima"/>
              </a:rPr>
              <a:t>Europe, </a:t>
            </a:r>
            <a:r>
              <a:rPr lang="en-US" sz="1900" dirty="0">
                <a:latin typeface="Optima"/>
                <a:cs typeface="Optima"/>
              </a:rPr>
              <a:t>is bordered by Belgium, Luxembourg, Germany, Switzerland, Italy, Spain, and Andorra. </a:t>
            </a:r>
            <a:r>
              <a:rPr lang="en-US" sz="1900" dirty="0" smtClean="0">
                <a:latin typeface="Optima"/>
                <a:cs typeface="Optima"/>
              </a:rPr>
              <a:t>The population of France is approximately 66 million people. Its borders are </a:t>
            </a:r>
            <a:r>
              <a:rPr lang="en-US" sz="1900" dirty="0">
                <a:latin typeface="Optima"/>
                <a:cs typeface="Optima"/>
              </a:rPr>
              <a:t>punctuated by beautiful coastland with the Atlantic Ocean to the </a:t>
            </a:r>
            <a:r>
              <a:rPr lang="en-US" sz="1900" dirty="0" smtClean="0">
                <a:latin typeface="Optima"/>
                <a:cs typeface="Optima"/>
              </a:rPr>
              <a:t>west, the </a:t>
            </a:r>
            <a:r>
              <a:rPr lang="en-US" sz="1900" dirty="0">
                <a:latin typeface="Optima"/>
                <a:cs typeface="Optima"/>
              </a:rPr>
              <a:t>Mediterranean Sea to the south, and two mountain ranges, the Alps and the Pyrenees. </a:t>
            </a:r>
            <a:r>
              <a:rPr lang="en-US" sz="1900" dirty="0" smtClean="0">
                <a:latin typeface="Optima"/>
                <a:cs typeface="Optima"/>
              </a:rPr>
              <a:t>France </a:t>
            </a:r>
            <a:r>
              <a:rPr lang="en-US" sz="1900" dirty="0">
                <a:latin typeface="Optima"/>
                <a:cs typeface="Optima"/>
              </a:rPr>
              <a:t>is famous for a rich history, food, and culture.  </a:t>
            </a:r>
            <a:r>
              <a:rPr lang="en-US" sz="1900" dirty="0" smtClean="0">
                <a:latin typeface="Optima"/>
                <a:cs typeface="Optima"/>
              </a:rPr>
              <a:t>The climate of France, marine west coast and Mediterranean, is similar to western Oregon and southern California. </a:t>
            </a:r>
          </a:p>
          <a:p>
            <a:pPr algn="l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Marker Felt"/>
                <a:cs typeface="Marker Felt"/>
              </a:rPr>
              <a:t>FRANCE</a:t>
            </a:r>
            <a:endParaRPr lang="en-US" sz="6000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63115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arker Felt"/>
                <a:cs typeface="Marker Felt"/>
              </a:rPr>
              <a:t>FRANCE</a:t>
            </a:r>
            <a:endParaRPr lang="en-US" dirty="0"/>
          </a:p>
        </p:txBody>
      </p:sp>
      <p:pic>
        <p:nvPicPr>
          <p:cNvPr id="2" name="Picture 1" descr="FranceMap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741" y="1556147"/>
            <a:ext cx="5522519" cy="45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3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9231" y="1732431"/>
            <a:ext cx="709641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Capital: Paris, with </a:t>
            </a:r>
            <a:r>
              <a:rPr lang="en-US" sz="3200" dirty="0" smtClean="0"/>
              <a:t>2.2 </a:t>
            </a:r>
            <a:r>
              <a:rPr lang="en-US" sz="3200" dirty="0"/>
              <a:t>million </a:t>
            </a:r>
            <a:r>
              <a:rPr lang="en-US" sz="3200" dirty="0" smtClean="0"/>
              <a:t>inhabitants</a:t>
            </a:r>
          </a:p>
          <a:p>
            <a:endParaRPr lang="en-US" sz="3200" dirty="0"/>
          </a:p>
          <a:p>
            <a:r>
              <a:rPr lang="en-US" sz="3200" dirty="0" smtClean="0"/>
              <a:t>Government:  Democracy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54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arker Felt"/>
                <a:cs typeface="Marker Felt"/>
              </a:rPr>
              <a:t>FRANCE</a:t>
            </a:r>
            <a:endParaRPr lang="en-US" dirty="0"/>
          </a:p>
        </p:txBody>
      </p:sp>
      <p:pic>
        <p:nvPicPr>
          <p:cNvPr id="2" name="Picture 1" descr="FranceCharliers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24" y="1574433"/>
            <a:ext cx="7643752" cy="45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7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10465</TotalTime>
  <Words>117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FRANCE</vt:lpstr>
      <vt:lpstr>FRANCE</vt:lpstr>
      <vt:lpstr>PowerPoint Presentation</vt:lpstr>
      <vt:lpstr>FRANCE</vt:lpstr>
    </vt:vector>
  </TitlesOfParts>
  <Company>The Cyprus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Iannacone</dc:creator>
  <cp:lastModifiedBy>Dana Hoos</cp:lastModifiedBy>
  <cp:revision>153</cp:revision>
  <dcterms:created xsi:type="dcterms:W3CDTF">2014-11-16T10:25:38Z</dcterms:created>
  <dcterms:modified xsi:type="dcterms:W3CDTF">2017-03-22T21:23:54Z</dcterms:modified>
</cp:coreProperties>
</file>