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  <p:sldId id="312" r:id="rId3"/>
    <p:sldId id="314" r:id="rId4"/>
    <p:sldId id="315" r:id="rId5"/>
    <p:sldId id="35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2783" autoAdjust="0"/>
    <p:restoredTop sz="94079" autoAdjust="0"/>
  </p:normalViewPr>
  <p:slideViewPr>
    <p:cSldViewPr snapToGrid="0" snapToObjects="1">
      <p:cViewPr varScale="1">
        <p:scale>
          <a:sx n="103" d="100"/>
          <a:sy n="103" d="100"/>
        </p:scale>
        <p:origin x="-7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26494" y="347134"/>
            <a:ext cx="8091012" cy="6163733"/>
          </a:xfrm>
          <a:prstGeom prst="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sz="11700" dirty="0">
              <a:latin typeface="Adobe Caslon Pro"/>
              <a:cs typeface="Adobe Caslon Pro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24904" y="1579936"/>
            <a:ext cx="7494193" cy="4553928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latin typeface="Optima"/>
                <a:cs typeface="Optima"/>
              </a:defRPr>
            </a:lvl1pPr>
            <a:lvl2pPr marL="457200" indent="0" algn="l">
              <a:buNone/>
              <a:defRPr sz="2000" b="0" i="0">
                <a:latin typeface="Optima"/>
                <a:cs typeface="Optima"/>
              </a:defRPr>
            </a:lvl2pPr>
            <a:lvl3pPr marL="914400" indent="0" algn="l">
              <a:buNone/>
              <a:defRPr sz="2000" b="0" i="0">
                <a:latin typeface="Optima"/>
                <a:cs typeface="Optima"/>
              </a:defRPr>
            </a:lvl3pPr>
            <a:lvl4pPr marL="1371600" indent="0" algn="l">
              <a:buNone/>
              <a:defRPr sz="2000" b="0" i="0">
                <a:latin typeface="Optima"/>
                <a:cs typeface="Optima"/>
              </a:defRPr>
            </a:lvl4pPr>
            <a:lvl5pPr marL="1828800" indent="0" algn="l">
              <a:buNone/>
              <a:defRPr sz="2000" b="0" i="0">
                <a:latin typeface="Optima"/>
                <a:cs typeface="Opti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22960" y="584428"/>
            <a:ext cx="7498080" cy="71669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algn="ctr" defTabSz="457200" rtl="0" eaLnBrk="1" latinLnBrk="0" hangingPunct="1">
              <a:defRPr lang="en-US" sz="6000" b="1" kern="1200" cap="all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rker Felt"/>
                <a:ea typeface="+mn-ea"/>
                <a:cs typeface="Marker Fe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4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6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7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8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3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4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1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8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6000" b="1" kern="1200" cap="all" spc="0" dirty="0" smtClean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Marker Felt"/>
          <a:ea typeface="+mn-ea"/>
          <a:cs typeface="Marker Fel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Greece, which has a population of 11 million, </a:t>
            </a:r>
            <a:r>
              <a:rPr lang="en-US" dirty="0"/>
              <a:t>is famous as the birthplace of </a:t>
            </a:r>
            <a:r>
              <a:rPr lang="en-US" dirty="0" smtClean="0"/>
              <a:t>democracy and western philosophy. Home </a:t>
            </a:r>
            <a:r>
              <a:rPr lang="en-US" dirty="0"/>
              <a:t>to some of the greatest architecture of the ancient world, including the Parthenon, ancient Greece was also a center for philosophy, science, and art. In addition to its large mainland mass, Greece is composed of 2,000 islands, which accounts for the fact that it has a strong culture of </a:t>
            </a:r>
            <a:r>
              <a:rPr lang="en-US" dirty="0" smtClean="0"/>
              <a:t>seafaring </a:t>
            </a:r>
            <a:r>
              <a:rPr lang="en-US" dirty="0"/>
              <a:t>and fishing. The Mediterranean, Ionian, and Aegean Seas surround this beautiful country. Greece </a:t>
            </a:r>
            <a:r>
              <a:rPr lang="en-US" dirty="0" smtClean="0"/>
              <a:t>shares land borders </a:t>
            </a:r>
            <a:r>
              <a:rPr lang="en-US" dirty="0"/>
              <a:t>with Albania, </a:t>
            </a:r>
            <a:r>
              <a:rPr lang="en-US" dirty="0" smtClean="0"/>
              <a:t>Macedonia </a:t>
            </a:r>
            <a:r>
              <a:rPr lang="en-US" dirty="0"/>
              <a:t>(FYROM), Bulgaria, and Turkey.  </a:t>
            </a:r>
            <a:r>
              <a:rPr lang="en-US" dirty="0" smtClean="0"/>
              <a:t>Its climate, Mediterranean, is similar to southern California.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People </a:t>
            </a:r>
            <a:r>
              <a:rPr lang="en-US" dirty="0"/>
              <a:t>travel to North Greece to visit something that sits atop sheer sandstone pinnacles. What do they visit?  </a:t>
            </a:r>
          </a:p>
          <a:p>
            <a:pPr algn="l"/>
            <a:r>
              <a:rPr lang="en-US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Marker Felt"/>
                <a:cs typeface="Marker Felt"/>
              </a:rPr>
              <a:t>GREECE</a:t>
            </a:r>
            <a:endParaRPr lang="en-US" sz="6000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76023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GREECE</a:t>
            </a:r>
            <a:endParaRPr lang="en-US" dirty="0"/>
          </a:p>
        </p:txBody>
      </p:sp>
      <p:pic>
        <p:nvPicPr>
          <p:cNvPr id="8" name="Picture 7" descr="GreeceMap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31" y="1556147"/>
            <a:ext cx="4413139" cy="45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GREECE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960" y="1626357"/>
            <a:ext cx="7240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official name of Greece is the Hellenic Republic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97342" y="2909641"/>
            <a:ext cx="6066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capital and largest city in Greece is Athens. Other major cities include Thessaloniki, </a:t>
            </a:r>
            <a:r>
              <a:rPr lang="en-US" sz="2400" dirty="0" err="1"/>
              <a:t>Patras</a:t>
            </a:r>
            <a:r>
              <a:rPr lang="en-US" sz="2400" dirty="0"/>
              <a:t> and </a:t>
            </a:r>
            <a:r>
              <a:rPr lang="en-US" sz="2400" dirty="0" err="1"/>
              <a:t>Heraklion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/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7342" y="4512410"/>
            <a:ext cx="628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____________is </a:t>
            </a:r>
            <a:r>
              <a:rPr lang="en-US" dirty="0"/>
              <a:t>the official language spoken in Greece</a:t>
            </a:r>
          </a:p>
        </p:txBody>
      </p:sp>
    </p:spTree>
    <p:extLst>
      <p:ext uri="{BB962C8B-B14F-4D97-AF65-F5344CB8AC3E}">
        <p14:creationId xmlns:p14="http://schemas.microsoft.com/office/powerpoint/2010/main" val="7639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GREECE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79936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GREECE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1561864"/>
            <a:ext cx="30358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5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9561</TotalTime>
  <Words>186</Words>
  <Application>Microsoft Macintosh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GREECE</vt:lpstr>
      <vt:lpstr>GREECE</vt:lpstr>
      <vt:lpstr>GREECE</vt:lpstr>
      <vt:lpstr>GREECE</vt:lpstr>
      <vt:lpstr>GREECE</vt:lpstr>
    </vt:vector>
  </TitlesOfParts>
  <Company>The Cyprus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Iannacone</dc:creator>
  <cp:lastModifiedBy>Dana Hoos</cp:lastModifiedBy>
  <cp:revision>141</cp:revision>
  <dcterms:created xsi:type="dcterms:W3CDTF">2014-11-16T10:25:38Z</dcterms:created>
  <dcterms:modified xsi:type="dcterms:W3CDTF">2017-03-22T21:36:22Z</dcterms:modified>
</cp:coreProperties>
</file>